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5" r:id="rId5"/>
    <p:sldId id="262" r:id="rId6"/>
    <p:sldId id="263" r:id="rId7"/>
    <p:sldId id="266" r:id="rId8"/>
    <p:sldId id="264" r:id="rId9"/>
    <p:sldId id="260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3RbO7updc" TargetMode="External"/><Relationship Id="rId2" Type="http://schemas.openxmlformats.org/officeDocument/2006/relationships/hyperlink" Target="mailto:email@long-mcquad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utab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usicplayonline.com/instruments/intro-to-ukulele-in-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OkP-Ncyy10" TargetMode="External"/><Relationship Id="rId2" Type="http://schemas.openxmlformats.org/officeDocument/2006/relationships/hyperlink" Target="https://www.youtube.com/watch?v=rbO09q2kAx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/UkulaliensUkuleleClub/videos" TargetMode="External"/><Relationship Id="rId4" Type="http://schemas.openxmlformats.org/officeDocument/2006/relationships/hyperlink" Target="https://www.youtube.com/watch?v=7fL9zbj4M4w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Ukulele tips &amp; tricks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i="1" dirty="0"/>
              <a:t>S</a:t>
            </a:r>
            <a:r>
              <a:rPr lang="en-US" sz="2400" b="1" i="1" dirty="0" smtClean="0"/>
              <a:t>equence </a:t>
            </a:r>
            <a:r>
              <a:rPr lang="en-US" sz="2400" b="1" i="1" dirty="0" smtClean="0"/>
              <a:t>of skills </a:t>
            </a:r>
            <a:r>
              <a:rPr lang="en-US" sz="2400" b="1" i="1" dirty="0" smtClean="0"/>
              <a:t>&amp; </a:t>
            </a:r>
            <a:r>
              <a:rPr lang="en-US" sz="2400" b="1" i="1" dirty="0" smtClean="0"/>
              <a:t>resource </a:t>
            </a:r>
            <a:r>
              <a:rPr lang="en-US" sz="2400" b="1" i="1" dirty="0" smtClean="0"/>
              <a:t>ideas to use when planning to teach the ukulele.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5815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18" y="764373"/>
            <a:ext cx="10498282" cy="1293028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Other places to look for UKE STUFF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9582"/>
            <a:ext cx="10820400" cy="436910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Essential Elements of Music - </a:t>
            </a:r>
            <a:r>
              <a:rPr lang="en-US" dirty="0" smtClean="0"/>
              <a:t>on line Music resource program has a good ukulele lesson section with play along links</a:t>
            </a:r>
          </a:p>
          <a:p>
            <a:r>
              <a:rPr lang="en-US" b="1" dirty="0" smtClean="0"/>
              <a:t>Long &amp; </a:t>
            </a:r>
            <a:r>
              <a:rPr lang="en-US" b="1" dirty="0" err="1" smtClean="0"/>
              <a:t>McQuade</a:t>
            </a:r>
            <a:r>
              <a:rPr lang="en-US" b="1" dirty="0" smtClean="0"/>
              <a:t> </a:t>
            </a:r>
            <a:r>
              <a:rPr lang="en-US" dirty="0" smtClean="0"/>
              <a:t>– Coming Feb. 2 at 4:30 hosted by Jenny Peters – ‘Ukulele for All’ – free sample booklet and workshop. Must sign up </a:t>
            </a:r>
            <a:r>
              <a:rPr lang="en-US" dirty="0" smtClean="0">
                <a:hlinkClick r:id="rId2"/>
              </a:rPr>
              <a:t>email@long-mcquade.com</a:t>
            </a:r>
            <a:endParaRPr lang="en-US" dirty="0" smtClean="0"/>
          </a:p>
          <a:p>
            <a:r>
              <a:rPr lang="en-US" b="1" dirty="0" smtClean="0"/>
              <a:t>Jake </a:t>
            </a:r>
            <a:r>
              <a:rPr lang="en-US" b="1" dirty="0" err="1" smtClean="0"/>
              <a:t>Shimbakuro</a:t>
            </a:r>
            <a:r>
              <a:rPr lang="en-US" b="1" dirty="0" smtClean="0"/>
              <a:t> </a:t>
            </a:r>
            <a:r>
              <a:rPr lang="en-US" dirty="0" smtClean="0"/>
              <a:t>video on Ted Talks - he plays Queens ‘Bohemian Rhapsody’ and there is also an interview you can watch (@10 min).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www.youtube.com/watch?v=PB3RbO7updc</a:t>
            </a:r>
            <a:endParaRPr lang="en-US" dirty="0" smtClean="0"/>
          </a:p>
          <a:p>
            <a:r>
              <a:rPr lang="en-US" b="1" dirty="0" err="1" smtClean="0"/>
              <a:t>UkuTabs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ukutabs.com</a:t>
            </a:r>
            <a:r>
              <a:rPr lang="en-US" dirty="0" smtClean="0"/>
              <a:t> – have play along music and show chords, some are a bit difficult so better for advanced</a:t>
            </a:r>
          </a:p>
          <a:p>
            <a:r>
              <a:rPr lang="en-US" b="1" u="sng" dirty="0" smtClean="0"/>
              <a:t>SD 57 Uke Jams </a:t>
            </a:r>
            <a:r>
              <a:rPr lang="en-US" dirty="0" smtClean="0"/>
              <a:t>– will hopefully return once restrictions have lifted – once a month, everyone welcome, practice a few songs at whatever level you are at</a:t>
            </a:r>
          </a:p>
          <a:p>
            <a:r>
              <a:rPr lang="en-US" sz="1800" b="1" i="1" dirty="0" smtClean="0">
                <a:solidFill>
                  <a:schemeClr val="accent4">
                    <a:lumMod val="75000"/>
                  </a:schemeClr>
                </a:solidFill>
              </a:rPr>
              <a:t>Watch for Ukulele chord additions to the </a:t>
            </a:r>
            <a:r>
              <a:rPr lang="en-US" sz="1800" b="1" i="1" u="sng" dirty="0" smtClean="0">
                <a:solidFill>
                  <a:schemeClr val="accent4">
                    <a:lumMod val="75000"/>
                  </a:schemeClr>
                </a:solidFill>
              </a:rPr>
              <a:t>Indigenous Music Through the Seasonal Rounds </a:t>
            </a:r>
            <a:r>
              <a:rPr lang="en-US" sz="1800" b="1" i="1" dirty="0" smtClean="0">
                <a:solidFill>
                  <a:schemeClr val="accent4">
                    <a:lumMod val="75000"/>
                  </a:schemeClr>
                </a:solidFill>
              </a:rPr>
              <a:t>resource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39091"/>
            <a:ext cx="10591800" cy="129886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THINGS TO CONSIDER Before you start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098964"/>
            <a:ext cx="11211791" cy="4192457"/>
          </a:xfrm>
        </p:spPr>
        <p:txBody>
          <a:bodyPr>
            <a:normAutofit/>
          </a:bodyPr>
          <a:lstStyle/>
          <a:p>
            <a:r>
              <a:rPr lang="en-US" b="1" dirty="0" smtClean="0"/>
              <a:t>Where will students sit (I did a semi circle – 2 chairs, 1 </a:t>
            </a:r>
            <a:r>
              <a:rPr lang="en-US" b="1" dirty="0" smtClean="0"/>
              <a:t>stand), </a:t>
            </a:r>
            <a:r>
              <a:rPr lang="en-US" b="1" dirty="0" smtClean="0"/>
              <a:t>at desks, </a:t>
            </a:r>
            <a:r>
              <a:rPr lang="en-US" b="1" dirty="0" smtClean="0"/>
              <a:t>sitting on </a:t>
            </a:r>
            <a:r>
              <a:rPr lang="en-US" b="1" dirty="0" smtClean="0"/>
              <a:t>desks, on </a:t>
            </a:r>
            <a:r>
              <a:rPr lang="en-US" b="1" dirty="0" smtClean="0"/>
              <a:t>risers…also </a:t>
            </a:r>
            <a:r>
              <a:rPr lang="en-US" b="1" dirty="0" smtClean="0"/>
              <a:t>depends if classroom teacher or Music teacher</a:t>
            </a:r>
          </a:p>
          <a:p>
            <a:r>
              <a:rPr lang="en-US" b="1" dirty="0" smtClean="0"/>
              <a:t>Will music be projected, or do you need music stands?</a:t>
            </a:r>
          </a:p>
          <a:p>
            <a:r>
              <a:rPr lang="en-US" b="1" dirty="0" smtClean="0"/>
              <a:t>Where/how will you store the ukuleles?</a:t>
            </a:r>
          </a:p>
          <a:p>
            <a:r>
              <a:rPr lang="en-US" b="1" dirty="0"/>
              <a:t>What key do you want the </a:t>
            </a:r>
            <a:r>
              <a:rPr lang="en-US" b="1" dirty="0" err="1"/>
              <a:t>ukes</a:t>
            </a:r>
            <a:r>
              <a:rPr lang="en-US" b="1" dirty="0"/>
              <a:t> tuned in – D or C?</a:t>
            </a:r>
          </a:p>
          <a:p>
            <a:r>
              <a:rPr lang="en-US" b="1" dirty="0"/>
              <a:t>How will you tune </a:t>
            </a:r>
            <a:r>
              <a:rPr lang="en-US" b="1" dirty="0" smtClean="0"/>
              <a:t>them before </a:t>
            </a:r>
            <a:r>
              <a:rPr lang="en-US" b="1" dirty="0"/>
              <a:t>they play?</a:t>
            </a:r>
          </a:p>
          <a:p>
            <a:r>
              <a:rPr lang="en-US" b="1" dirty="0" err="1" smtClean="0"/>
              <a:t>Covid</a:t>
            </a:r>
            <a:r>
              <a:rPr lang="en-US" b="1" dirty="0" smtClean="0"/>
              <a:t> concerns – best to have them using same </a:t>
            </a:r>
            <a:r>
              <a:rPr lang="en-US" b="1" dirty="0" err="1" smtClean="0"/>
              <a:t>uke</a:t>
            </a:r>
            <a:r>
              <a:rPr lang="en-US" b="1" dirty="0" smtClean="0"/>
              <a:t> every time if used by more than one class or sanitize coming in and going out.</a:t>
            </a:r>
          </a:p>
          <a:p>
            <a:r>
              <a:rPr lang="en-US" b="1" dirty="0" smtClean="0"/>
              <a:t>What will you use as your ‘signal’ to stop the warm up and signal listening position?  Hand raised, tambourine, </a:t>
            </a:r>
            <a:r>
              <a:rPr lang="en-US" b="1" dirty="0" err="1" smtClean="0"/>
              <a:t>kabasa</a:t>
            </a:r>
            <a:r>
              <a:rPr lang="en-US" b="1" dirty="0" smtClean="0"/>
              <a:t>?  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2" y="764373"/>
            <a:ext cx="9885218" cy="12930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3"/>
                </a:solidFill>
              </a:rPr>
              <a:t>Julie’s basic progression of lessons 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4110"/>
            <a:ext cx="10820400" cy="494607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Watch the </a:t>
            </a:r>
            <a:r>
              <a:rPr lang="en-US" b="1" dirty="0" smtClean="0">
                <a:solidFill>
                  <a:schemeClr val="accent1"/>
                </a:solidFill>
              </a:rPr>
              <a:t>introductory video on </a:t>
            </a:r>
            <a:r>
              <a:rPr lang="en-US" b="1" dirty="0" err="1" smtClean="0">
                <a:solidFill>
                  <a:schemeClr val="accent1"/>
                </a:solidFill>
              </a:rPr>
              <a:t>MusicPlay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/>
              <a:t>ukulele to show the history. </a:t>
            </a:r>
          </a:p>
          <a:p>
            <a:r>
              <a:rPr lang="en-US" b="1" dirty="0" smtClean="0"/>
              <a:t>Before handing them out, show them how to hold it properly.  Name the different parts (so they know proper terminology), and warn against touching the tuning pegs.  </a:t>
            </a:r>
            <a:r>
              <a:rPr lang="en-US" sz="1700" b="1" i="1" dirty="0" smtClean="0">
                <a:solidFill>
                  <a:schemeClr val="accent4">
                    <a:lumMod val="75000"/>
                  </a:schemeClr>
                </a:solidFill>
              </a:rPr>
              <a:t>See e-mail attachment for student hand out</a:t>
            </a:r>
            <a:endParaRPr lang="en-US" sz="1700" b="1" dirty="0" smtClean="0"/>
          </a:p>
          <a:p>
            <a:r>
              <a:rPr lang="en-US" b="1" dirty="0" smtClean="0"/>
              <a:t>What does listening position look like?  Playing position?</a:t>
            </a:r>
          </a:p>
          <a:p>
            <a:r>
              <a:rPr lang="en-US" b="1" dirty="0" smtClean="0"/>
              <a:t>Hand out instruments and have them hold properly.  </a:t>
            </a:r>
            <a:r>
              <a:rPr lang="en-US" b="1" dirty="0" err="1" smtClean="0"/>
              <a:t>Practise</a:t>
            </a:r>
            <a:r>
              <a:rPr lang="en-US" b="1" dirty="0" smtClean="0"/>
              <a:t> listening and playing position.</a:t>
            </a:r>
          </a:p>
          <a:p>
            <a:r>
              <a:rPr lang="en-US" b="1" u="sng" dirty="0" smtClean="0"/>
              <a:t>String numbers </a:t>
            </a:r>
            <a:r>
              <a:rPr lang="en-US" b="1" dirty="0" smtClean="0"/>
              <a:t>– Demonstrate first, then echo &amp; response of plucking various strings, with various rhythms as I call out the string number.  Can put written rhythm notation on doc camera for them to follow to review rhythms as well.  </a:t>
            </a:r>
            <a:r>
              <a:rPr lang="en-US" sz="1900" b="1" i="1" dirty="0" smtClean="0">
                <a:solidFill>
                  <a:schemeClr val="accent1"/>
                </a:solidFill>
              </a:rPr>
              <a:t>This step is optional.</a:t>
            </a:r>
            <a:endParaRPr lang="en-US" sz="1900" b="1" dirty="0" smtClean="0"/>
          </a:p>
          <a:p>
            <a:r>
              <a:rPr lang="en-US" b="1" u="sng" dirty="0" smtClean="0"/>
              <a:t>String letters </a:t>
            </a:r>
            <a:r>
              <a:rPr lang="en-US" b="1" dirty="0" smtClean="0"/>
              <a:t>– tell them the names of the Open Strings (G,C,E,A).  I call out the name, they have to try and find it without looking, and play four quarter notes or a rhythm. </a:t>
            </a:r>
          </a:p>
          <a:p>
            <a:r>
              <a:rPr lang="en-US" b="1" u="sng" dirty="0" smtClean="0"/>
              <a:t>Open Strings </a:t>
            </a:r>
            <a:r>
              <a:rPr lang="en-US" b="1" dirty="0" smtClean="0"/>
              <a:t>– Play the song ‘Ding Dong’ – all do actions, all play, then half and half.</a:t>
            </a:r>
          </a:p>
          <a:p>
            <a:r>
              <a:rPr lang="en-US" sz="1700" b="1" i="1" dirty="0">
                <a:solidFill>
                  <a:schemeClr val="accent4">
                    <a:lumMod val="75000"/>
                  </a:schemeClr>
                </a:solidFill>
              </a:rPr>
              <a:t>See e-mail </a:t>
            </a:r>
            <a:r>
              <a:rPr lang="en-US" sz="1700" b="1" i="1" dirty="0" smtClean="0">
                <a:solidFill>
                  <a:schemeClr val="accent4">
                    <a:lumMod val="75000"/>
                  </a:schemeClr>
                </a:solidFill>
              </a:rPr>
              <a:t>attachment: Thanks to Morgan </a:t>
            </a:r>
            <a:r>
              <a:rPr lang="en-US" sz="1700" b="1" i="1" dirty="0" err="1" smtClean="0">
                <a:solidFill>
                  <a:schemeClr val="accent4">
                    <a:lumMod val="75000"/>
                  </a:schemeClr>
                </a:solidFill>
              </a:rPr>
              <a:t>Traynor</a:t>
            </a:r>
            <a:r>
              <a:rPr lang="en-US" sz="17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700" b="1" i="1" dirty="0">
                <a:solidFill>
                  <a:schemeClr val="accent4">
                    <a:lumMod val="75000"/>
                  </a:schemeClr>
                </a:solidFill>
              </a:rPr>
              <a:t>for </a:t>
            </a:r>
            <a:r>
              <a:rPr lang="en-US" sz="1700" b="1" i="1" dirty="0" smtClean="0">
                <a:solidFill>
                  <a:schemeClr val="accent4">
                    <a:lumMod val="75000"/>
                  </a:schemeClr>
                </a:solidFill>
              </a:rPr>
              <a:t>notating rhythm, and noting actions and string names for this song.</a:t>
            </a:r>
            <a:endParaRPr lang="en-US" sz="1700" b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389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818" y="764373"/>
            <a:ext cx="10155382" cy="12930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Some Resources FOR TEACHING BASICS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https://musicplayonline.com/instruments/intro-to-ukulele-in-c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err="1" smtClean="0"/>
              <a:t>MusicPlay</a:t>
            </a:r>
            <a:r>
              <a:rPr lang="en-US" dirty="0" smtClean="0"/>
              <a:t> also has tuners built in, and full size chord chart posters to put up in your room.  </a:t>
            </a:r>
          </a:p>
          <a:p>
            <a:r>
              <a:rPr lang="en-US" u="sng" dirty="0" smtClean="0">
                <a:solidFill>
                  <a:schemeClr val="accent6"/>
                </a:solidFill>
              </a:rPr>
              <a:t>Ukulele in the Classroom </a:t>
            </a:r>
            <a:r>
              <a:rPr lang="en-US" dirty="0" smtClean="0"/>
              <a:t>also has chord charts to display.</a:t>
            </a:r>
          </a:p>
          <a:p>
            <a:r>
              <a:rPr lang="en-US" dirty="0" smtClean="0"/>
              <a:t>It has many practice pages of open strings using staff notation.</a:t>
            </a:r>
          </a:p>
          <a:p>
            <a:r>
              <a:rPr lang="en-US" sz="1400" b="1" i="1" dirty="0" smtClean="0">
                <a:solidFill>
                  <a:schemeClr val="accent4">
                    <a:lumMod val="75000"/>
                  </a:schemeClr>
                </a:solidFill>
              </a:rPr>
              <a:t>(I have a copy of this book if you would like to take a look before purchasing)</a:t>
            </a:r>
          </a:p>
          <a:p>
            <a:r>
              <a:rPr lang="en-US" u="sng" dirty="0" smtClean="0">
                <a:solidFill>
                  <a:schemeClr val="accent6"/>
                </a:solidFill>
              </a:rPr>
              <a:t>Little </a:t>
            </a:r>
            <a:r>
              <a:rPr lang="en-US" u="sng" dirty="0" err="1" smtClean="0">
                <a:solidFill>
                  <a:schemeClr val="accent6"/>
                </a:solidFill>
              </a:rPr>
              <a:t>Ukers</a:t>
            </a:r>
            <a:r>
              <a:rPr lang="en-US" u="sng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is great for younger students. </a:t>
            </a:r>
          </a:p>
          <a:p>
            <a:r>
              <a:rPr lang="en-US" sz="1400" b="1" i="1" dirty="0" smtClean="0">
                <a:solidFill>
                  <a:schemeClr val="accent4">
                    <a:lumMod val="75000"/>
                  </a:schemeClr>
                </a:solidFill>
              </a:rPr>
              <a:t>(a copy of this book is on order.  Let me know if you’d like to borrow it and take a look before deciding if it is right for you and your students).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50" y="3014689"/>
            <a:ext cx="1163359" cy="1499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73" y="5293628"/>
            <a:ext cx="1236518" cy="15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309255"/>
            <a:ext cx="10820400" cy="74814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</a:rPr>
              <a:t>Julie’s basic progression of </a:t>
            </a:r>
            <a:r>
              <a:rPr lang="en-US" sz="3600" b="1" dirty="0" smtClean="0">
                <a:solidFill>
                  <a:schemeClr val="accent3"/>
                </a:solidFill>
              </a:rPr>
              <a:t>lessons </a:t>
            </a:r>
            <a:r>
              <a:rPr lang="en-US" sz="3600" b="1" dirty="0" err="1" smtClean="0">
                <a:solidFill>
                  <a:schemeClr val="accent3"/>
                </a:solidFill>
              </a:rPr>
              <a:t>con’t</a:t>
            </a:r>
            <a:r>
              <a:rPr lang="en-US" sz="3600" b="1" dirty="0" smtClean="0">
                <a:solidFill>
                  <a:schemeClr val="accent3"/>
                </a:solidFill>
              </a:rPr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161284"/>
          </a:xfrm>
        </p:spPr>
        <p:txBody>
          <a:bodyPr/>
          <a:lstStyle/>
          <a:p>
            <a:r>
              <a:rPr lang="en-US" dirty="0" smtClean="0"/>
              <a:t>Now they know the open strings, demonstrate how the scale is played on a ukulele.  Compare it to the melody scale, or to a piano scale so they make the connection between the string letters and the scale.</a:t>
            </a:r>
          </a:p>
          <a:p>
            <a:r>
              <a:rPr lang="en-US" dirty="0"/>
              <a:t>H</a:t>
            </a:r>
            <a:r>
              <a:rPr lang="en-US" dirty="0" smtClean="0"/>
              <a:t>ave students practice moving their fingers up the scale.  A good chance to talk about switching fingers, not moving one finger to each fret. </a:t>
            </a:r>
          </a:p>
          <a:p>
            <a:r>
              <a:rPr lang="en-US" dirty="0" smtClean="0"/>
              <a:t>As they improve on playing the scale, use a metronome to increase speed, or have them play if forwards and then backwards.</a:t>
            </a:r>
          </a:p>
          <a:p>
            <a:r>
              <a:rPr lang="en-US" dirty="0" smtClean="0"/>
              <a:t>Use James Hill exercises and songs or Little </a:t>
            </a:r>
            <a:r>
              <a:rPr lang="en-US" dirty="0" err="1" smtClean="0"/>
              <a:t>Ukers</a:t>
            </a:r>
            <a:r>
              <a:rPr lang="en-US" dirty="0" smtClean="0"/>
              <a:t> for younger students.</a:t>
            </a:r>
            <a:endParaRPr lang="en-US" i="1" dirty="0" smtClean="0"/>
          </a:p>
          <a:p>
            <a:r>
              <a:rPr lang="en-US" dirty="0" smtClean="0"/>
              <a:t>When we get to the song ‘Safari’ students can play open strings or scale notes depending on what they are comfortable with.</a:t>
            </a:r>
          </a:p>
          <a:p>
            <a:r>
              <a:rPr lang="en-US" dirty="0" smtClean="0"/>
              <a:t>I chord along with them as they play the two parts.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TEACHING CHORDS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8410"/>
            <a:ext cx="10820400" cy="4400276"/>
          </a:xfrm>
        </p:spPr>
        <p:txBody>
          <a:bodyPr/>
          <a:lstStyle/>
          <a:p>
            <a:r>
              <a:rPr lang="en-US" b="1" dirty="0" smtClean="0"/>
              <a:t>C chord </a:t>
            </a:r>
            <a:r>
              <a:rPr lang="en-US" dirty="0" smtClean="0"/>
              <a:t>is the simplest.  Make SURE they are using the </a:t>
            </a:r>
            <a:r>
              <a:rPr lang="en-US" u="sng" dirty="0" smtClean="0"/>
              <a:t>correct finger on the correct fret</a:t>
            </a:r>
            <a:r>
              <a:rPr lang="en-US" dirty="0" smtClean="0"/>
              <a:t>: pointer is on fret one, middle finger on fret two, ring finger on fret three, pinkie on fret four.  </a:t>
            </a:r>
            <a:r>
              <a:rPr lang="en-US" dirty="0" err="1" smtClean="0"/>
              <a:t>Practise</a:t>
            </a:r>
            <a:r>
              <a:rPr lang="en-US" dirty="0" smtClean="0"/>
              <a:t> switching them on each string a few times.  </a:t>
            </a:r>
          </a:p>
          <a:p>
            <a:r>
              <a:rPr lang="en-US" b="1" dirty="0" smtClean="0"/>
              <a:t>Am chord</a:t>
            </a:r>
            <a:r>
              <a:rPr lang="en-US" dirty="0" smtClean="0"/>
              <a:t>. Talk about the down strum as you play.  Play 8 beats on each and give them 4 beats to switch.  Eventually take out the 4 beats in the middle, then make it only 4 beats on each chord, then 2</a:t>
            </a:r>
          </a:p>
          <a:p>
            <a:r>
              <a:rPr lang="en-US" b="1" dirty="0" smtClean="0"/>
              <a:t>F chord</a:t>
            </a:r>
            <a:r>
              <a:rPr lang="en-US" dirty="0" smtClean="0"/>
              <a:t>. This is a good transition because they can start on their Am chord, and then just add one finger to make the F chord.</a:t>
            </a:r>
          </a:p>
          <a:p>
            <a:r>
              <a:rPr lang="en-US" dirty="0" smtClean="0"/>
              <a:t>Learn at least 3 play-along songs to keep them interested.</a:t>
            </a:r>
          </a:p>
          <a:p>
            <a:r>
              <a:rPr lang="en-US" b="1" dirty="0" smtClean="0"/>
              <a:t>G or G7 chord</a:t>
            </a:r>
            <a:r>
              <a:rPr lang="en-US" dirty="0" smtClean="0"/>
              <a:t>.  This one is much trickier so I leave it to the last.  </a:t>
            </a:r>
          </a:p>
          <a:p>
            <a:r>
              <a:rPr lang="en-US" dirty="0" smtClean="0"/>
              <a:t>If they are amazing, add on </a:t>
            </a:r>
            <a:r>
              <a:rPr lang="en-US" b="1" dirty="0" smtClean="0"/>
              <a:t>D</a:t>
            </a:r>
            <a:r>
              <a:rPr lang="en-US" dirty="0" smtClean="0"/>
              <a:t> if ready.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3191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Added words of wisdom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96292"/>
            <a:ext cx="10820400" cy="4977244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sz="3300" b="1" dirty="0" smtClean="0">
                <a:solidFill>
                  <a:schemeClr val="accent4">
                    <a:lumMod val="75000"/>
                  </a:schemeClr>
                </a:solidFill>
              </a:rPr>
              <a:t>Chris Goodwin </a:t>
            </a:r>
            <a:r>
              <a:rPr lang="en-US" sz="3300" b="1" dirty="0" smtClean="0"/>
              <a:t>- </a:t>
            </a:r>
            <a:r>
              <a:rPr lang="en-US" sz="3300" b="1" dirty="0"/>
              <a:t> </a:t>
            </a:r>
            <a:r>
              <a:rPr lang="en-US" sz="3300" b="1" dirty="0" smtClean="0"/>
              <a:t>​instruction </a:t>
            </a:r>
            <a:r>
              <a:rPr lang="en-US" sz="3300" b="1" dirty="0"/>
              <a:t>is based around note and rhythm reading, playing on time, playing with partners.</a:t>
            </a:r>
          </a:p>
          <a:p>
            <a:pPr fontAlgn="base"/>
            <a:r>
              <a:rPr lang="en-US" sz="3300" b="1" dirty="0" smtClean="0"/>
              <a:t>uses </a:t>
            </a:r>
            <a:r>
              <a:rPr lang="en-US" sz="3300" b="1" dirty="0"/>
              <a:t>James Hill ukulele book almost exclusively and ties in to note and rhythm reading.</a:t>
            </a:r>
          </a:p>
          <a:p>
            <a:pPr fontAlgn="base"/>
            <a:r>
              <a:rPr lang="en-US" sz="3300" b="1" dirty="0" smtClean="0"/>
              <a:t>teaches the </a:t>
            </a:r>
            <a:r>
              <a:rPr lang="en-US" sz="3300" b="1" dirty="0"/>
              <a:t>pentatonic scale, spider walks, and </a:t>
            </a:r>
            <a:r>
              <a:rPr lang="en-US" sz="3300" b="1" dirty="0" smtClean="0"/>
              <a:t>a variety of songs</a:t>
            </a:r>
            <a:endParaRPr lang="en-US" sz="3300" b="1" dirty="0"/>
          </a:p>
          <a:p>
            <a:pPr fontAlgn="base"/>
            <a:r>
              <a:rPr lang="en-US" sz="3300" b="1" dirty="0"/>
              <a:t>h</a:t>
            </a:r>
            <a:r>
              <a:rPr lang="en-US" sz="3300" b="1" dirty="0" smtClean="0"/>
              <a:t>as restrung 8 </a:t>
            </a:r>
            <a:r>
              <a:rPr lang="en-US" sz="3300" b="1" dirty="0"/>
              <a:t>ukuleles </a:t>
            </a:r>
            <a:r>
              <a:rPr lang="en-US" sz="3300" b="1" dirty="0" smtClean="0"/>
              <a:t>for left handed students </a:t>
            </a:r>
            <a:r>
              <a:rPr lang="en-US" sz="3300" b="1" dirty="0"/>
              <a:t>- they seem to pick it up quite quickly, he doesn't change his teaching </a:t>
            </a:r>
            <a:r>
              <a:rPr lang="en-US" sz="3300" b="1" dirty="0" smtClean="0"/>
              <a:t>- says he’s “never </a:t>
            </a:r>
            <a:r>
              <a:rPr lang="en-US" sz="3300" b="1" dirty="0"/>
              <a:t>had a </a:t>
            </a:r>
            <a:r>
              <a:rPr lang="en-US" sz="3300" b="1" dirty="0" smtClean="0"/>
              <a:t>problem”.</a:t>
            </a:r>
            <a:endParaRPr lang="en-US" sz="3300" b="1" dirty="0"/>
          </a:p>
          <a:p>
            <a:pPr fontAlgn="base"/>
            <a:r>
              <a:rPr lang="en-US" sz="3300" b="1" dirty="0" smtClean="0"/>
              <a:t>generally </a:t>
            </a:r>
            <a:r>
              <a:rPr lang="en-US" sz="3300" b="1" dirty="0"/>
              <a:t>only does chording if he is running a Uke Club.  They need to be able to sing if using chords (most older kids not so interested in this). </a:t>
            </a:r>
            <a:endParaRPr lang="en-US" sz="3300" b="1" dirty="0" smtClean="0"/>
          </a:p>
          <a:p>
            <a:pPr fontAlgn="base"/>
            <a:endParaRPr lang="en-US" sz="33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base"/>
            <a:r>
              <a:rPr lang="en-US" sz="3300" b="1" dirty="0" smtClean="0">
                <a:solidFill>
                  <a:schemeClr val="accent4">
                    <a:lumMod val="75000"/>
                  </a:schemeClr>
                </a:solidFill>
              </a:rPr>
              <a:t>Sharon </a:t>
            </a:r>
            <a:r>
              <a:rPr lang="en-US" sz="3300" b="1" dirty="0" err="1" smtClean="0">
                <a:solidFill>
                  <a:schemeClr val="accent4">
                    <a:lumMod val="75000"/>
                  </a:schemeClr>
                </a:solidFill>
              </a:rPr>
              <a:t>MacDermott</a:t>
            </a:r>
            <a:r>
              <a:rPr lang="en-US" sz="33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300" b="1" dirty="0" smtClean="0"/>
              <a:t>– </a:t>
            </a:r>
          </a:p>
          <a:p>
            <a:pPr fontAlgn="base"/>
            <a:r>
              <a:rPr lang="en-US" sz="3300" b="1" dirty="0"/>
              <a:t> </a:t>
            </a:r>
            <a:r>
              <a:rPr lang="en-US" sz="3300" b="1" dirty="0" smtClean="0"/>
              <a:t>teaches </a:t>
            </a:r>
            <a:r>
              <a:rPr lang="en-US" sz="3300" b="1" dirty="0"/>
              <a:t>the notes of the scale and note reading using James Hill</a:t>
            </a:r>
          </a:p>
          <a:p>
            <a:pPr fontAlgn="base"/>
            <a:r>
              <a:rPr lang="en-US" sz="3300" b="1" dirty="0"/>
              <a:t> </a:t>
            </a:r>
            <a:r>
              <a:rPr lang="en-US" sz="3300" b="1" dirty="0" smtClean="0"/>
              <a:t>also </a:t>
            </a:r>
            <a:r>
              <a:rPr lang="en-US" sz="3300" b="1" dirty="0"/>
              <a:t>teaches chording (loves to sing so chording not a problem) and often chooses songs from HUG book</a:t>
            </a:r>
          </a:p>
          <a:p>
            <a:pPr fontAlgn="base"/>
            <a:r>
              <a:rPr lang="en-US" sz="3300" b="1" dirty="0"/>
              <a:t>  </a:t>
            </a:r>
            <a:r>
              <a:rPr lang="en-US" sz="3300" b="1" dirty="0" smtClean="0"/>
              <a:t>reminded </a:t>
            </a:r>
            <a:r>
              <a:rPr lang="en-US" sz="3300" b="1" dirty="0"/>
              <a:t>us of the importance to hold hand properly when strumming: relaxed wrist and claw (pointer and </a:t>
            </a:r>
            <a:r>
              <a:rPr lang="en-US" sz="3300" b="1" dirty="0" smtClean="0"/>
              <a:t> thumb </a:t>
            </a:r>
            <a:r>
              <a:rPr lang="en-US" sz="3300" b="1" dirty="0"/>
              <a:t>together)</a:t>
            </a:r>
          </a:p>
          <a:p>
            <a:pPr fontAlgn="base"/>
            <a:r>
              <a:rPr lang="en-US" sz="3300" b="1" dirty="0"/>
              <a:t>  </a:t>
            </a:r>
            <a:r>
              <a:rPr lang="en-US" sz="3300" b="1" dirty="0" smtClean="0"/>
              <a:t>also </a:t>
            </a:r>
            <a:r>
              <a:rPr lang="en-US" sz="3300" b="1" dirty="0"/>
              <a:t>that strumming down (D) you hit your pointer finger first, when strumming up (U), you hit your thumb first</a:t>
            </a:r>
          </a:p>
          <a:p>
            <a:pPr fontAlgn="base"/>
            <a:r>
              <a:rPr lang="en-US" sz="3300" b="1" dirty="0"/>
              <a:t>  </a:t>
            </a:r>
            <a:r>
              <a:rPr lang="en-US" sz="3300" b="1" dirty="0" smtClean="0"/>
              <a:t>strumming is easier </a:t>
            </a:r>
            <a:r>
              <a:rPr lang="en-US" sz="3300" b="1" dirty="0"/>
              <a:t>with shorter nails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SOME OF MY SONG SITE FAVOURITES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5674"/>
            <a:ext cx="10820400" cy="44730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comfortable singing?  Try these where they sing for you.  </a:t>
            </a:r>
          </a:p>
          <a:p>
            <a:r>
              <a:rPr lang="en-US" dirty="0" smtClean="0"/>
              <a:t>Thunder by Imagine Dragons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www.youtube.com/watch?v=rbO09q2kAxU</a:t>
            </a:r>
            <a:endParaRPr lang="en-US" dirty="0" smtClean="0"/>
          </a:p>
          <a:p>
            <a:r>
              <a:rPr lang="en-US" dirty="0" smtClean="0"/>
              <a:t>Happier by Ed </a:t>
            </a:r>
            <a:r>
              <a:rPr lang="en-US" dirty="0" err="1" smtClean="0"/>
              <a:t>Sheeran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www.youtube.com/watch?v=2OkP-Ncyy10</a:t>
            </a:r>
            <a:endParaRPr lang="en-US" dirty="0" smtClean="0"/>
          </a:p>
          <a:p>
            <a:r>
              <a:rPr lang="en-US" dirty="0" smtClean="0"/>
              <a:t>Best Day of My Life by American Authors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www.youtube.com/watch?v=7fL9zbj4M4w</a:t>
            </a:r>
            <a:endParaRPr lang="en-US" dirty="0" smtClean="0"/>
          </a:p>
          <a:p>
            <a:r>
              <a:rPr lang="en-US" dirty="0" err="1" smtClean="0"/>
              <a:t>Ukulaliens</a:t>
            </a:r>
            <a:r>
              <a:rPr lang="en-US" dirty="0" smtClean="0"/>
              <a:t> Site for tons of easy play along pieces and chord </a:t>
            </a:r>
            <a:r>
              <a:rPr lang="en-US" dirty="0" err="1" smtClean="0"/>
              <a:t>practise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www.youtube.com/c/UkulaliensUkuleleClub/videos</a:t>
            </a:r>
            <a:endParaRPr lang="en-US" dirty="0" smtClean="0"/>
          </a:p>
          <a:p>
            <a:r>
              <a:rPr lang="en-US" dirty="0" smtClean="0"/>
              <a:t>Or, if you are comfortable singing, download for free, tons of songs in </a:t>
            </a:r>
            <a:r>
              <a:rPr lang="en-US" b="1" dirty="0" smtClean="0">
                <a:solidFill>
                  <a:schemeClr val="accent6"/>
                </a:solidFill>
              </a:rPr>
              <a:t>HUG</a:t>
            </a:r>
            <a:r>
              <a:rPr lang="en-US" dirty="0" smtClean="0"/>
              <a:t> – Halifax Ukulele Gang songbook or </a:t>
            </a:r>
            <a:r>
              <a:rPr lang="en-US" b="1" dirty="0" smtClean="0">
                <a:solidFill>
                  <a:schemeClr val="accent6"/>
                </a:solidFill>
              </a:rPr>
              <a:t>Vancouver Ukulele Circle </a:t>
            </a:r>
            <a:r>
              <a:rPr lang="en-US" dirty="0" smtClean="0"/>
              <a:t>songbook (</a:t>
            </a:r>
            <a:r>
              <a:rPr lang="en-US" dirty="0" err="1" smtClean="0"/>
              <a:t>duotangs-faves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Julie’s GENERAL LESSON LAY OUT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9582"/>
            <a:ext cx="10820400" cy="4441839"/>
          </a:xfrm>
        </p:spPr>
        <p:txBody>
          <a:bodyPr/>
          <a:lstStyle/>
          <a:p>
            <a:r>
              <a:rPr lang="en-US" dirty="0" smtClean="0"/>
              <a:t>Ukulele partners.  Chosen from the start, never change.</a:t>
            </a:r>
          </a:p>
          <a:p>
            <a:r>
              <a:rPr lang="en-US" dirty="0"/>
              <a:t>P</a:t>
            </a:r>
            <a:r>
              <a:rPr lang="en-US" dirty="0" smtClean="0"/>
              <a:t>artner one is in charge of setting up chairs, stands or getting books.</a:t>
            </a:r>
          </a:p>
          <a:p>
            <a:r>
              <a:rPr lang="en-US" dirty="0" smtClean="0"/>
              <a:t>Partner two gets 2 ukuleles from storage and if needed, walk through the ‘drive through’ tuning station.</a:t>
            </a:r>
          </a:p>
          <a:p>
            <a:r>
              <a:rPr lang="en-US" dirty="0" smtClean="0"/>
              <a:t>Or if you have a tuning club that comes in at lunch, they can set everything up and place </a:t>
            </a:r>
            <a:r>
              <a:rPr lang="en-US" dirty="0" err="1" smtClean="0"/>
              <a:t>ukes</a:t>
            </a:r>
            <a:r>
              <a:rPr lang="en-US" dirty="0" smtClean="0"/>
              <a:t> on chairs ready to start.</a:t>
            </a:r>
          </a:p>
          <a:p>
            <a:r>
              <a:rPr lang="en-US" dirty="0" smtClean="0"/>
              <a:t>On board, have list of warm ups:  Spider Fingers (</a:t>
            </a:r>
            <a:r>
              <a:rPr lang="en-US" sz="1800" b="1" i="1" dirty="0">
                <a:solidFill>
                  <a:schemeClr val="accent4">
                    <a:lumMod val="75000"/>
                  </a:schemeClr>
                </a:solidFill>
              </a:rPr>
              <a:t>See e-mail attachment for student hand </a:t>
            </a:r>
            <a:r>
              <a:rPr lang="en-US" sz="1800" b="1" i="1" dirty="0" smtClean="0">
                <a:solidFill>
                  <a:schemeClr val="accent4">
                    <a:lumMod val="75000"/>
                  </a:schemeClr>
                </a:solidFill>
              </a:rPr>
              <a:t>out)</a:t>
            </a:r>
            <a:r>
              <a:rPr lang="en-US" dirty="0" smtClean="0"/>
              <a:t>, Scale up and down, practice chords learned, (chord charts on board), look at lessons/songs already done.</a:t>
            </a:r>
          </a:p>
          <a:p>
            <a:r>
              <a:rPr lang="en-US" dirty="0" smtClean="0"/>
              <a:t>Signal for start of class.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381</TotalTime>
  <Words>1177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Ukulele tips &amp; tricks</vt:lpstr>
      <vt:lpstr>THINGS TO CONSIDER Before you start</vt:lpstr>
      <vt:lpstr>Julie’s basic progression of lessons </vt:lpstr>
      <vt:lpstr>Some Resources FOR TEACHING BASICS </vt:lpstr>
      <vt:lpstr>Julie’s basic progression of lessons con’t </vt:lpstr>
      <vt:lpstr>TEACHING CHORDS</vt:lpstr>
      <vt:lpstr>Added words of wisdom </vt:lpstr>
      <vt:lpstr>SOME OF MY SONG SITE FAVOURITES </vt:lpstr>
      <vt:lpstr>Julie’s GENERAL LESSON LAY OUT</vt:lpstr>
      <vt:lpstr>Other places to look for UKE STUFF </vt:lpstr>
    </vt:vector>
  </TitlesOfParts>
  <Company>School District 57 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Ukulele tips &amp; tricks</dc:title>
  <dc:creator>Windows User</dc:creator>
  <cp:lastModifiedBy>Windows User</cp:lastModifiedBy>
  <cp:revision>29</cp:revision>
  <dcterms:created xsi:type="dcterms:W3CDTF">2022-01-26T17:45:33Z</dcterms:created>
  <dcterms:modified xsi:type="dcterms:W3CDTF">2022-02-08T19:30:12Z</dcterms:modified>
</cp:coreProperties>
</file>